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6" r:id="rId4"/>
    <p:sldId id="262" r:id="rId5"/>
    <p:sldId id="277" r:id="rId6"/>
    <p:sldId id="261" r:id="rId7"/>
    <p:sldId id="295" r:id="rId8"/>
    <p:sldId id="296" r:id="rId9"/>
    <p:sldId id="303" r:id="rId10"/>
    <p:sldId id="265" r:id="rId11"/>
    <p:sldId id="267" r:id="rId12"/>
    <p:sldId id="287" r:id="rId13"/>
    <p:sldId id="297" r:id="rId14"/>
    <p:sldId id="298" r:id="rId15"/>
    <p:sldId id="299" r:id="rId16"/>
    <p:sldId id="300" r:id="rId17"/>
    <p:sldId id="301" r:id="rId18"/>
    <p:sldId id="302" r:id="rId19"/>
    <p:sldId id="288" r:id="rId20"/>
    <p:sldId id="271" r:id="rId21"/>
    <p:sldId id="27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C0425-A0E6-4F71-9660-5AA29FB91283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15718-BBFE-41E2-A254-D055E309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1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15718-BBFE-41E2-A254-D055E30975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5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58622" y="1509919"/>
            <a:ext cx="4014989" cy="1470025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по теме: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«Основы религиозных культур и светской этики»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A8F7D8-A96F-4F65-B3DB-56C6F7D2D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49" y="405418"/>
            <a:ext cx="1387571" cy="20147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DDA0B0-19A6-4B64-97B4-817C361BF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3" y="980728"/>
            <a:ext cx="1387571" cy="20256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63FE0E-571E-47FA-9F74-370B3571C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3" y="2979944"/>
            <a:ext cx="1495583" cy="21320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148876-DEA9-421F-8CBF-3F77DBDBF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1522"/>
            <a:ext cx="1482767" cy="2014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120DC8-85A1-4A82-81E4-A5BE901B7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12110"/>
            <a:ext cx="1495583" cy="22337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CAED29-080A-4D2D-A52B-50540BCA64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48" y="4312109"/>
            <a:ext cx="1576975" cy="2233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17DD1-F8F7-43AF-896F-6AA58D7F5C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56" y="230830"/>
            <a:ext cx="1944216" cy="764213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Что будут изучать дети?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5"/>
            <a:ext cx="8507288" cy="432048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>
                <a:solidFill>
                  <a:srgbClr val="004D86"/>
                </a:solidFill>
              </a:rPr>
              <a:t>Каждый из модулей включает четыре тематических раздела.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Духовные ценности и нравственные идеалы в жизни человека и общества.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Основы традиционных религий и светской этики.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Традиционные религии и этика в России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Духовные традиции многонационального народа России.</a:t>
            </a:r>
          </a:p>
          <a:p>
            <a:endParaRPr lang="ru-RU" dirty="0"/>
          </a:p>
        </p:txBody>
      </p:sp>
      <p:pic>
        <p:nvPicPr>
          <p:cNvPr id="2050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520280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320468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4D86"/>
                </a:solidFill>
              </a:rPr>
              <a:t>Такая конструкция даёт возможность родителям выбрать, а школьникам изучать один модуль и одновременно скрепляет разные модули общими разделами, обеспечивая единство курса «Основы религиозных культур и светской этики».</a:t>
            </a:r>
          </a:p>
          <a:p>
            <a:endParaRPr lang="ru-RU" dirty="0"/>
          </a:p>
        </p:txBody>
      </p:sp>
      <p:pic>
        <p:nvPicPr>
          <p:cNvPr id="4" name="Содержимое 5" descr="relu-pic4_zoom-1000x1000-77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58326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Базовые национальные ценности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патриотизм;</a:t>
            </a:r>
            <a:endParaRPr lang="ru-RU" dirty="0">
              <a:solidFill>
                <a:srgbClr val="004D86"/>
              </a:solidFill>
            </a:endParaRP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социальная солидарность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гражданственность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семья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труд и творчество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наука 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традиционные российские религии; 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искусство и литература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природа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</p:txBody>
      </p:sp>
      <p:pic>
        <p:nvPicPr>
          <p:cNvPr id="4" name="Содержимое 4" descr="0-01-10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8480" y="1484784"/>
            <a:ext cx="368040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православной культуры»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66822"/>
            <a:ext cx="46805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Школьники познакомятся с символическим языком православной художественной культуры, искусством иконы, фрески, церковного пения, с христианским отношением к семье, родителям, труду, долгу и ответственности человека в обществе.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8D3DE6-12EA-4CE3-85DC-5C1B3C83E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3250704" cy="424847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исламской культуры»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556792"/>
            <a:ext cx="454684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знакомит школьников с основами духовно-нравственной культуры мусульманства или ислама. Ислам сформировал целостную систему духовных и нравственных ценностей, которые вошли в жизнь всех мусульманских народов.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B07C6D-B28C-49DC-BC4C-861401EE2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384376" cy="432048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буддийской культуры»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496855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Изучение в школе этого модуля призвано в доступной форме познакомить учащихся с основами буддийской культуры: ее основателем, буддийским учением, нравственными ценностями, священными книгами, ритуалами, святынями, праздниками, искусством.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16FB6E-85D8-4326-8B28-9E37D320A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456384" cy="4752528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иудейской культуры»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586210"/>
            <a:ext cx="460851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ориентирован на семьи, сознающие свою связь с религиозной традицией и культурой иудаизма. Изучение этого  модуля направлено на то, чтобы в доступной форме представить основы знаний об этой религиозной традиции в историческом, мировоззренческом, культурном аспектах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154E01-5834-4558-917B-CE635ACFA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3682752" cy="453650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" y="476672"/>
            <a:ext cx="9144000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b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религиозных культур народов России»</a:t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204864"/>
            <a:ext cx="4176464" cy="36724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rgbClr val="004D86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направлен на развитие у учеников 4 класса представлений о нравственных идеалах и ценностях, составляющих основу религий, традиционных для нашей многонациональной страны.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43EC7A-9F29-4F01-9629-8B45E31DF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456384" cy="4392488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Модуль «Основы светской этики»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1520311"/>
            <a:ext cx="453650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направлен на знакомство школьников с основами нравственности, даёт первичные представления о морали и её значении в жизни человека, опираясь на положительные поступки людей. Данный учебный модуль создает условия для воспитания патриотизма, любви и уважения к Отечеству, чувства гордости за свою Родину.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14EC7-0605-4F5A-8AC9-4C63AEE1F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528392" cy="460851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Правовые принципы, являющиеся фундаментальными для духовно-нравственного образования: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2936"/>
            <a:ext cx="4176464" cy="384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4D86"/>
                </a:solidFill>
                <a:latin typeface="Georgia" pitchFamily="18" charset="0"/>
              </a:rPr>
              <a:t>свобода совести;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4D86"/>
                </a:solidFill>
                <a:latin typeface="Georgia" pitchFamily="18" charset="0"/>
              </a:rPr>
              <a:t>отделённость религиозных организаций от государства;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4D86"/>
                </a:solidFill>
                <a:latin typeface="Georgia" pitchFamily="18" charset="0"/>
              </a:rPr>
              <a:t>светский характер образования.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13" y="2708920"/>
            <a:ext cx="47136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Почему в 4 классе начинают изучать новый курс?</a:t>
            </a:r>
          </a:p>
        </p:txBody>
      </p:sp>
      <p:pic>
        <p:nvPicPr>
          <p:cNvPr id="2050" name="Picture 2" descr="C:\Users\WORK\Pictures\ОРКСЭ кртинки\1366606629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2591"/>
            <a:ext cx="4079878" cy="276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748464" cy="3124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В этот период меняется отношение ребенка к себе, родителям, школе, образованию. Происходит переоценка ценностей. Ребёнок покидает начальную школу, он испытывает немалые трудности в адаптации к новой системе обучения в основной школе.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Необходимо поддержать ребёнка в этот сложный для него период. 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484784"/>
            <a:ext cx="8605464" cy="3528392"/>
          </a:xfrm>
        </p:spPr>
        <p:txBody>
          <a:bodyPr/>
          <a:lstStyle/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b="1" i="1" dirty="0">
                <a:solidFill>
                  <a:srgbClr val="152F8D"/>
                </a:solidFill>
                <a:latin typeface="Georgia" panose="02040502050405020303" pitchFamily="18" charset="0"/>
              </a:rPr>
              <a:t>«Ученики и их родители должны будут самостоятельно выбрать предмет обучения. Выбор учеников и их родителей, конечно, должен быть абсолютно добровольным – это важнейшее дело».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Из речи президента РФ</a:t>
            </a:r>
          </a:p>
        </p:txBody>
      </p:sp>
      <p:pic>
        <p:nvPicPr>
          <p:cNvPr id="4" name="Содержимое 3" descr="rus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5112568" cy="2574537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Современный национальный воспитательный идеал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endParaRPr lang="ru-RU" dirty="0">
              <a:solidFill>
                <a:srgbClr val="004D86"/>
              </a:solidFill>
            </a:endParaRPr>
          </a:p>
        </p:txBody>
      </p:sp>
      <p:pic>
        <p:nvPicPr>
          <p:cNvPr id="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28" y="5229200"/>
            <a:ext cx="249543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355867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01008"/>
            <a:ext cx="892899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Благодарим за внимание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732240" cy="8501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Проблема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580526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Воспитание осуществляется в диалоге отцов и детей.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Однако их отношения довольно часто принимают драматический характер: старшее поколение, стремясь оградить молодёжь от ошибок, хочет передать ей собственный опыт, собственные модели поведения и представления, молодое поколение в то же время, не желая жить чужим умом, отстаивает своё право на самостоятельный путь, своё понимание жизни.</a:t>
            </a:r>
          </a:p>
          <a:p>
            <a:endParaRPr lang="ru-RU" dirty="0"/>
          </a:p>
        </p:txBody>
      </p:sp>
      <p:pic>
        <p:nvPicPr>
          <p:cNvPr id="1026" name="Picture 2" descr="C:\Users\WORK\Desktop\родители и дети\iStock_000013695021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88" y="2397317"/>
            <a:ext cx="4176400" cy="278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6868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К сожалению, на разговоры о главном — о смысле жизни, о выборе ценностей, о добре и зле остаётся слишком мало времени. Но именно эти темы актуальны для младшего подростка, в котором начинает пробуждаться чувство взрослости.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родители и дети\20150622183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333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Идея этого курса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3816424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4D86"/>
                </a:solidFill>
              </a:rPr>
              <a:t>Объединить нас, создать основу для содержательного диалога отцов и детей способна культурная традиция.</a:t>
            </a:r>
          </a:p>
          <a:p>
            <a:pPr algn="just"/>
            <a:endParaRPr lang="ru-RU" b="1" dirty="0">
              <a:solidFill>
                <a:srgbClr val="004D86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8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18502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6003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4D86"/>
                </a:solidFill>
              </a:rPr>
              <a:t>Курс является культурологическим и направлен на развитие у школьников  4-х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endParaRPr lang="ru-RU" dirty="0"/>
          </a:p>
        </p:txBody>
      </p:sp>
      <p:pic>
        <p:nvPicPr>
          <p:cNvPr id="4" name="Содержимое 12" descr="kultur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3501008"/>
            <a:ext cx="7017597" cy="335699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6805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Одна из важнейших задач курса «Основы религиозных культур и светской этики» — это доверительное общение между родителями и детьми с опорой на нравственные основы семейной жизни.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Семья основана на любви, взаимной поддержке, взаимопонимании. Счастье детей зависит от обстановки в семье, от степени взаимопонимания и доверия, от способности взрослых пережить все проблемы ребёнка, найти и сказать ему вовремя нужное слово.</a:t>
            </a:r>
          </a:p>
          <a:p>
            <a:endParaRPr lang="ru-RU" dirty="0"/>
          </a:p>
        </p:txBody>
      </p:sp>
      <p:pic>
        <p:nvPicPr>
          <p:cNvPr id="4" name="Содержимое 5" descr="3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365104"/>
            <a:ext cx="3535789" cy="22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Содержание 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Содержание курса «Основы религиозных культур и светской этики» имеет воспитательный, нравственно-развивающий характер. Успешное решение воспитательных задач возможно только в согласованном взаимодействии семьи и школы. Новый учебный курс рассчитан именно на такое педагогическое партнёрство учителей и родителей.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Мы не имеем права забывать, что для ребёнка самый действенный образец жизнелюбия, нравственного самоопределения — это его родители. </a:t>
            </a:r>
          </a:p>
          <a:p>
            <a:endParaRPr lang="ru-RU" dirty="0"/>
          </a:p>
        </p:txBody>
      </p:sp>
      <p:pic>
        <p:nvPicPr>
          <p:cNvPr id="307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98" y="5157192"/>
            <a:ext cx="29034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B9F9A-BE46-419A-9E10-ACF8FBBE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Курс «Основы религиозных культур и светской этики»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80B3A-ABD1-4026-91A3-AF99FB1D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включает в себя модули: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православной культуры»;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«Основы исламской культуры»;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«Основы буддийской культуры»;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«Основы иудейской культуры»;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«Основы религиозных культур народов России»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«Основы светской этики»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153007"/>
      </p:ext>
    </p:extLst>
  </p:cSld>
  <p:clrMapOvr>
    <a:masterClrMapping/>
  </p:clrMapOvr>
  <p:transition spd="slow">
    <p:wheel spokes="2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876</Words>
  <Application>Microsoft Office PowerPoint</Application>
  <PresentationFormat>Экран (4:3)</PresentationFormat>
  <Paragraphs>65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Wingdings</vt:lpstr>
      <vt:lpstr>Тема Office</vt:lpstr>
      <vt:lpstr>     Родительское собрание по теме:  Курс «Основы религиозных культур и светской этики»  2023 год</vt:lpstr>
      <vt:lpstr>Почему в 4 классе начинают изучать новый курс?</vt:lpstr>
      <vt:lpstr>Проблема воспитания</vt:lpstr>
      <vt:lpstr>Презентация PowerPoint</vt:lpstr>
      <vt:lpstr>Идея этого курса </vt:lpstr>
      <vt:lpstr>Презентация PowerPoint</vt:lpstr>
      <vt:lpstr>Презентация PowerPoint</vt:lpstr>
      <vt:lpstr>Содержание курса</vt:lpstr>
      <vt:lpstr>Курс «Основы религиозных культур и светской этики»</vt:lpstr>
      <vt:lpstr>Что будут изучать дети?</vt:lpstr>
      <vt:lpstr>Презентация PowerPoint</vt:lpstr>
      <vt:lpstr>Базовые национальные ценности</vt:lpstr>
      <vt:lpstr>Модуль «Основы православной культуры» </vt:lpstr>
      <vt:lpstr>Модуль «Основы исламской культуры»</vt:lpstr>
      <vt:lpstr>Модуль «Основы буддийской культуры» </vt:lpstr>
      <vt:lpstr>Модуль «Основы иудейской культуры» </vt:lpstr>
      <vt:lpstr>  Модуль «Основы религиозных культур народов России» </vt:lpstr>
      <vt:lpstr>Модуль «Основы светской этики» </vt:lpstr>
      <vt:lpstr>Правовые принципы, являющиеся фундаментальными для духовно-нравственного образования:</vt:lpstr>
      <vt:lpstr>Из речи президента РФ</vt:lpstr>
      <vt:lpstr>Современный национальный воспитательный идеал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Бережная Алла Михайловна</cp:lastModifiedBy>
  <cp:revision>78</cp:revision>
  <dcterms:modified xsi:type="dcterms:W3CDTF">2023-04-04T08:01:15Z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2039155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